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382" r:id="rId5"/>
    <p:sldId id="383" r:id="rId6"/>
  </p:sldIdLst>
  <p:sldSz cx="12192000" cy="6858000"/>
  <p:notesSz cx="6858000" cy="9144000"/>
  <p:custDataLst>
    <p:tags r:id="rId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5066" autoAdjust="0"/>
  </p:normalViewPr>
  <p:slideViewPr>
    <p:cSldViewPr showGuides="1">
      <p:cViewPr varScale="1">
        <p:scale>
          <a:sx n="86" d="100"/>
          <a:sy n="86" d="100"/>
        </p:scale>
        <p:origin x="562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1" d="100"/>
          <a:sy n="121" d="100"/>
        </p:scale>
        <p:origin x="4938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i-Anh Luong" userId="0eebbdac-b90e-4522-93ef-dbd39ff8f248" providerId="ADAL" clId="{5405B7AC-5920-4582-926B-7C7CBFEF2864}"/>
    <pc:docChg chg="delSld">
      <pc:chgData name="Hai-Anh Luong" userId="0eebbdac-b90e-4522-93ef-dbd39ff8f248" providerId="ADAL" clId="{5405B7AC-5920-4582-926B-7C7CBFEF2864}" dt="2021-06-17T17:05:26.933" v="0" actId="2696"/>
      <pc:docMkLst>
        <pc:docMk/>
      </pc:docMkLst>
      <pc:sldChg chg="del">
        <pc:chgData name="Hai-Anh Luong" userId="0eebbdac-b90e-4522-93ef-dbd39ff8f248" providerId="ADAL" clId="{5405B7AC-5920-4582-926B-7C7CBFEF2864}" dt="2021-06-17T17:05:26.933" v="0" actId="2696"/>
        <pc:sldMkLst>
          <pc:docMk/>
          <pc:sldMk cId="3091287500" sldId="38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516C2E7-8540-4217-9C5C-82CED565E1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7DECC7A-7509-4FCD-8791-5B18E91F78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793E3-4E5B-45F7-BE2C-54013C83C5C6}" type="datetimeFigureOut">
              <a:rPr lang="de-DE" smtClean="0"/>
              <a:t>17.06.2021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2229555-16A5-42E5-AA9F-FAA6D98CA8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6E7386-D43A-4656-88C8-3A9BCA087F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DE44D-4B77-4836-9946-DA3A945483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910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016CE-D1C5-49C4-80E2-0D9620CCFAF0}" type="datetimeFigureOut">
              <a:rPr lang="de-DE" smtClean="0"/>
              <a:t>17.06.2021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8B26E-90DD-4F75-9543-DF10C34D64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6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67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910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lau)">
    <p:bg>
      <p:bgPr>
        <a:solidFill>
          <a:srgbClr val="0087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4C9BBE3-17C0-4969-B0C1-7FE9F55ABC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"/>
          <a:stretch/>
        </p:blipFill>
        <p:spPr>
          <a:xfrm>
            <a:off x="1238" y="0"/>
            <a:ext cx="12190762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9216000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DB Systel GmbH | Vorname Name | Team/OE | Ort | Datum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A5C69DCD-1222-4AA0-8412-7931A7CA6BDF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0D097CAB-B0B1-4E3B-B741-707D6D185D1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092E3286-83A3-45E3-B04B-CE056436D9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470525" y="5922000"/>
            <a:ext cx="1350000" cy="946800"/>
          </a:xfrm>
          <a:blipFill>
            <a:blip r:embed="rId4"/>
            <a:stretch>
              <a:fillRect/>
            </a:stretch>
          </a:blipFill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45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Facet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9839F9C-EB8E-4FD7-8404-A011BDD74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85" y="2571911"/>
            <a:ext cx="12192000" cy="42862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07DA5D13-2981-4CE0-A7F3-EAE6FE85D4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1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 (Facet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221D5F9D-F238-4156-84F7-7EE142F920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85" y="2571911"/>
            <a:ext cx="12192000" cy="42862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B3A37D77-1996-4907-A4F2-56E57301C55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573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 (Facet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5C4E997C-E4E6-4824-A582-E400AA2F8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85" y="2571911"/>
            <a:ext cx="12192000" cy="428625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A3D5C45C-CE68-4DEF-8DB5-E6AE87D02A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8210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 (Facet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8FFBD4AC-D63E-495C-AB82-E3B9E4181C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85" y="2571911"/>
            <a:ext cx="12192000" cy="428625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CE49CE6F-57D0-4F67-97B3-17A0E690D0F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965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(Facet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86C5D415-F4FA-40E8-877D-E854DF1639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85" y="2571911"/>
            <a:ext cx="12192000" cy="4286250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D9C8480E-3DA1-4129-A3BD-4835A4E57D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294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(Blau)">
    <p:bg>
      <p:bgPr>
        <a:solidFill>
          <a:srgbClr val="0087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DDEE9772-A653-4767-A102-5B054A66F0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"/>
          <a:stretch/>
        </p:blipFill>
        <p:spPr>
          <a:xfrm>
            <a:off x="1238" y="0"/>
            <a:ext cx="12190762" cy="6858000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994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278C346-43C5-4148-9236-F5A3A56A68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5027" y="357101"/>
            <a:ext cx="568198" cy="4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1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lau)">
    <p:bg>
      <p:bgPr>
        <a:solidFill>
          <a:srgbClr val="0087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849C455-5698-4CF4-AA6A-8B709C8001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"/>
          <a:stretch/>
        </p:blipFill>
        <p:spPr>
          <a:xfrm>
            <a:off x="1238" y="0"/>
            <a:ext cx="12190762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8689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981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175993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892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00838B9D-F091-46C3-8A10-FABB2C35C7A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-1200" y="2570400"/>
            <a:ext cx="12193200" cy="4287600"/>
          </a:xfrm>
          <a:blipFill dpi="0" rotWithShape="1">
            <a:blip r:embed="rId2">
              <a:alphaModFix amt="80000"/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9216000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DB Systel GmbH | Vorname Name | Team/OE | Ort | Datum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580599E4-85B4-4406-9967-22356AC2263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470525" y="5922000"/>
            <a:ext cx="1350000" cy="9468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662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05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651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93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59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8985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398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1033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5343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56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3B6DEAEB-FB21-4474-8410-8927F400F4D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-1200" y="2570400"/>
            <a:ext cx="12193200" cy="4287600"/>
          </a:xfrm>
          <a:blipFill dpi="0" rotWithShape="1">
            <a:blip r:embed="rId2">
              <a:alphaModFix amt="80000"/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9216000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DB Systel GmbH | Vorname Name | Team/OE | Ort | Datum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805FB02F-C86B-40CC-8D7B-686EE5510ED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470525" y="5922000"/>
            <a:ext cx="1350000" cy="9468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625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98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60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8648"/>
            <a:ext cx="520498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556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9318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Facette) (Logo Weiß)">
    <p:bg>
      <p:bgPr>
        <a:solidFill>
          <a:srgbClr val="0087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9B08EF6-03AE-46AA-9FF5-14991EEE03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"/>
          <a:stretch/>
        </p:blipFill>
        <p:spPr>
          <a:xfrm>
            <a:off x="1238" y="0"/>
            <a:ext cx="12190762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362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2090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78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2090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Facette) (Logo Weiß)">
    <p:bg>
      <p:bgPr>
        <a:solidFill>
          <a:srgbClr val="0087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D7BAE8E7-51B1-4380-8A1E-04B0EAD5D8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"/>
          <a:stretch/>
        </p:blipFill>
        <p:spPr>
          <a:xfrm>
            <a:off x="1238" y="0"/>
            <a:ext cx="12190762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noFill/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2090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988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ild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439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lau)">
    <p:bg>
      <p:bgPr>
        <a:solidFill>
          <a:srgbClr val="0087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F3A89DF-70C7-449F-B322-E22C32AA29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"/>
          <a:stretch/>
        </p:blipFill>
        <p:spPr>
          <a:xfrm>
            <a:off x="1238" y="0"/>
            <a:ext cx="12190762" cy="6858000"/>
          </a:xfrm>
          <a:prstGeom prst="rect">
            <a:avLst/>
          </a:prstGeom>
        </p:spPr>
      </p:pic>
      <p:sp>
        <p:nvSpPr>
          <p:cNvPr id="3" name="Textplatzhalter 3">
            <a:extLst>
              <a:ext uri="{FF2B5EF4-FFF2-40B4-BE49-F238E27FC236}">
                <a16:creationId xmlns:a16="http://schemas.microsoft.com/office/drawing/2014/main" id="{671CE319-CF06-47BB-81D6-B671AEFF86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470525" y="5922000"/>
            <a:ext cx="1350000" cy="946800"/>
          </a:xfrm>
          <a:blipFill>
            <a:blip r:embed="rId3"/>
            <a:stretch>
              <a:fillRect/>
            </a:stretch>
          </a:blipFill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E904E43-2028-4203-B6F8-76144B536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801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durch Klicken auf Symbol hinzufügen 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0D4F91B0-124A-4D3D-999D-3573E0D0F15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-1200" y="2570400"/>
            <a:ext cx="12193200" cy="4287600"/>
          </a:xfrm>
          <a:blipFill dpi="0" rotWithShape="1">
            <a:blip r:embed="rId2">
              <a:alphaModFix amt="80000"/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37" name="Textplatzhalter 9">
            <a:extLst>
              <a:ext uri="{FF2B5EF4-FFF2-40B4-BE49-F238E27FC236}">
                <a16:creationId xmlns:a16="http://schemas.microsoft.com/office/drawing/2014/main" id="{E9D1668F-2B6A-4A71-9E9A-88E98D1528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87588" y="5920896"/>
            <a:ext cx="7416824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DB Systel GmbH | Vorname Name | Team/OE | Ort | Datum</a:t>
            </a:r>
          </a:p>
        </p:txBody>
      </p:sp>
      <p:sp>
        <p:nvSpPr>
          <p:cNvPr id="38" name="Textplatzhalter 3">
            <a:extLst>
              <a:ext uri="{FF2B5EF4-FFF2-40B4-BE49-F238E27FC236}">
                <a16:creationId xmlns:a16="http://schemas.microsoft.com/office/drawing/2014/main" id="{7C51D2BA-C0BA-4DC8-A09F-4D22933EAC5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470525" y="5922000"/>
            <a:ext cx="1350000" cy="9468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021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enplatzhalter 4">
            <a:extLst>
              <a:ext uri="{FF2B5EF4-FFF2-40B4-BE49-F238E27FC236}">
                <a16:creationId xmlns:a16="http://schemas.microsoft.com/office/drawing/2014/main" id="{F620A319-D564-4D18-92D7-8995EC1B261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05800" y="1620783"/>
            <a:ext cx="5180400" cy="362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507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(Facette)">
    <p:bg>
      <p:bgPr>
        <a:solidFill>
          <a:srgbClr val="0087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F3A89DF-70C7-449F-B322-E22C32AA29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"/>
          <a:stretch/>
        </p:blipFill>
        <p:spPr>
          <a:xfrm>
            <a:off x="1238" y="0"/>
            <a:ext cx="12190762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D233C76D-BF1D-45D8-8418-52E271BA33B6}"/>
              </a:ext>
            </a:extLst>
          </p:cNvPr>
          <p:cNvSpPr/>
          <p:nvPr userDrawn="1"/>
        </p:nvSpPr>
        <p:spPr bwMode="auto">
          <a:xfrm>
            <a:off x="379990" y="1069200"/>
            <a:ext cx="7308000" cy="5400675"/>
          </a:xfrm>
          <a:prstGeom prst="roundRect">
            <a:avLst>
              <a:gd name="adj" fmla="val 1919"/>
            </a:avLst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359813" tIns="251869" rIns="251869" bIns="223083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algn="l" eaLnBrk="1" hangingPunct="1"/>
            <a:endParaRPr lang="de-DE" sz="4798" b="0" dirty="0" err="1">
              <a:ea typeface="+mj-ea"/>
              <a:cs typeface="+mj-cs"/>
            </a:endParaRPr>
          </a:p>
        </p:txBody>
      </p: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67B7A182-A3E0-436A-ABC4-A2C887B275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8580" y="2914293"/>
            <a:ext cx="3168000" cy="276728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87B9"/>
                </a:solidFill>
              </a:defRPr>
            </a:lvl1pPr>
            <a:lvl2pPr marL="4762" indent="0">
              <a:buNone/>
              <a:defRPr/>
            </a:lvl2pPr>
          </a:lstStyle>
          <a:p>
            <a:pPr lvl="0"/>
            <a:r>
              <a:rPr lang="de-DE" dirty="0"/>
              <a:t>Ansprechpartner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5826D2A-A515-436F-85D0-228BEE3250F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38581" y="3477065"/>
            <a:ext cx="3168000" cy="1860147"/>
          </a:xfrm>
          <a:prstGeom prst="rect">
            <a:avLst/>
          </a:prstGeom>
        </p:spPr>
        <p:txBody>
          <a:bodyPr/>
          <a:lstStyle>
            <a:lvl1pPr>
              <a:defRPr sz="1400" b="1"/>
            </a:lvl1pPr>
            <a:lvl2pPr marL="4762" indent="0">
              <a:buNone/>
              <a:defRPr sz="1100"/>
            </a:lvl2pPr>
            <a:lvl7pPr>
              <a:defRPr/>
            </a:lvl7pPr>
            <a:lvl8pPr marL="3200400" indent="0">
              <a:buNone/>
              <a:defRPr/>
            </a:lvl8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Team/OE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r>
              <a:rPr lang="de-DE" dirty="0"/>
              <a:t>Tel. 069 265-xxxxx</a:t>
            </a:r>
            <a:br>
              <a:rPr lang="de-DE" dirty="0"/>
            </a:br>
            <a:r>
              <a:rPr lang="de-DE" dirty="0"/>
              <a:t>Mobil </a:t>
            </a:r>
            <a:r>
              <a:rPr lang="de-DE" dirty="0" err="1"/>
              <a:t>xxxx</a:t>
            </a:r>
            <a:r>
              <a:rPr lang="de-DE" dirty="0"/>
              <a:t> </a:t>
            </a:r>
            <a:r>
              <a:rPr lang="de-DE" dirty="0" err="1"/>
              <a:t>xxxxxxxxx</a:t>
            </a:r>
            <a:endParaRPr lang="de-DE" dirty="0"/>
          </a:p>
          <a:p>
            <a:pPr lvl="1"/>
            <a:r>
              <a:rPr lang="de-DE" dirty="0"/>
              <a:t>xxxxxxx.xxxxx@deutschebahn.com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DB Systel GmbH</a:t>
            </a:r>
          </a:p>
          <a:p>
            <a:pPr lvl="1"/>
            <a:r>
              <a:rPr lang="de-DE" dirty="0"/>
              <a:t>Jürgen-Ponto-Platz 1 | 60329 Frankfurt am Main</a:t>
            </a:r>
          </a:p>
        </p:txBody>
      </p:sp>
      <p:sp>
        <p:nvSpPr>
          <p:cNvPr id="15" name="Bildplatzhalter 25">
            <a:extLst>
              <a:ext uri="{FF2B5EF4-FFF2-40B4-BE49-F238E27FC236}">
                <a16:creationId xmlns:a16="http://schemas.microsoft.com/office/drawing/2014/main" id="{59932C98-43DA-4FE4-AE68-B251E67075E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16671" y="3465076"/>
            <a:ext cx="576263" cy="6480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 sz="900"/>
            </a:lvl1pPr>
          </a:lstStyle>
          <a:p>
            <a:r>
              <a:rPr lang="de-DE" dirty="0"/>
              <a:t>Hier ggf. Bild einfügen</a:t>
            </a:r>
          </a:p>
        </p:txBody>
      </p:sp>
      <p:sp>
        <p:nvSpPr>
          <p:cNvPr id="22" name="Inhaltsplatzhalter 5">
            <a:extLst>
              <a:ext uri="{FF2B5EF4-FFF2-40B4-BE49-F238E27FC236}">
                <a16:creationId xmlns:a16="http://schemas.microsoft.com/office/drawing/2014/main" id="{E8BA5263-F5D8-42AC-8E0A-2B094AD7ED8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265171" y="3477065"/>
            <a:ext cx="3168000" cy="1860147"/>
          </a:xfrm>
          <a:prstGeom prst="rect">
            <a:avLst/>
          </a:prstGeom>
        </p:spPr>
        <p:txBody>
          <a:bodyPr/>
          <a:lstStyle>
            <a:lvl1pPr>
              <a:defRPr sz="1400" b="1"/>
            </a:lvl1pPr>
            <a:lvl2pPr marL="4762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DB Sans" panose="020B0502050202020204" pitchFamily="34" charset="0"/>
              <a:buNone/>
              <a:tabLst/>
              <a:defRPr sz="1100"/>
            </a:lvl2pPr>
            <a:lvl7pPr>
              <a:defRPr/>
            </a:lvl7pPr>
            <a:lvl8pPr>
              <a:defRPr/>
            </a:lvl8pPr>
          </a:lstStyle>
          <a:p>
            <a:pPr lvl="0"/>
            <a:r>
              <a:rPr lang="de-DE" dirty="0"/>
              <a:t>Name</a:t>
            </a:r>
          </a:p>
          <a:p>
            <a:pPr marL="4762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DB Sans" panose="020B0502050202020204" pitchFamily="34" charset="0"/>
              <a:buNone/>
              <a:tabLst/>
              <a:defRPr/>
            </a:pPr>
            <a:r>
              <a:rPr lang="de-DE" dirty="0"/>
              <a:t>Team/OE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r>
              <a:rPr lang="de-DE" dirty="0"/>
              <a:t>Tel. 069 265-xxxxx</a:t>
            </a:r>
            <a:br>
              <a:rPr lang="de-DE" dirty="0"/>
            </a:br>
            <a:r>
              <a:rPr lang="de-DE" dirty="0"/>
              <a:t>Mobil </a:t>
            </a:r>
            <a:r>
              <a:rPr lang="de-DE" dirty="0" err="1"/>
              <a:t>xxxx</a:t>
            </a:r>
            <a:r>
              <a:rPr lang="de-DE" dirty="0"/>
              <a:t> </a:t>
            </a:r>
            <a:r>
              <a:rPr lang="de-DE" dirty="0" err="1"/>
              <a:t>xxxxxxxxx</a:t>
            </a:r>
            <a:endParaRPr lang="de-DE" dirty="0"/>
          </a:p>
          <a:p>
            <a:pPr lvl="1"/>
            <a:r>
              <a:rPr lang="de-DE" dirty="0"/>
              <a:t>xxxxxxx.xxxxx@deutschebahn.com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DB Systel GmbH</a:t>
            </a:r>
          </a:p>
          <a:p>
            <a:pPr lvl="1"/>
            <a:r>
              <a:rPr lang="de-DE" dirty="0"/>
              <a:t>Jürgen-Ponto-Platz 1 | 60329 Frankfurt am Main</a:t>
            </a:r>
          </a:p>
          <a:p>
            <a:pPr lvl="7"/>
            <a:endParaRPr lang="de-DE" dirty="0"/>
          </a:p>
        </p:txBody>
      </p:sp>
      <p:sp>
        <p:nvSpPr>
          <p:cNvPr id="23" name="Bildplatzhalter 25">
            <a:extLst>
              <a:ext uri="{FF2B5EF4-FFF2-40B4-BE49-F238E27FC236}">
                <a16:creationId xmlns:a16="http://schemas.microsoft.com/office/drawing/2014/main" id="{59BB26CB-BE4A-4B8B-81B9-C196D35C2EC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243261" y="3465076"/>
            <a:ext cx="576263" cy="6480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 sz="900"/>
            </a:lvl1pPr>
          </a:lstStyle>
          <a:p>
            <a:r>
              <a:rPr lang="de-DE" dirty="0"/>
              <a:t>Hier ggf. Bild einfügen</a:t>
            </a:r>
          </a:p>
        </p:txBody>
      </p:sp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B3C21F60-1E88-4888-AA1B-8A028220445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18342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4AF05A70-E0E7-4A58-AE40-B1C3A3E873A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4183" y="1448780"/>
            <a:ext cx="1220400" cy="8532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1690A1EF-8307-4B7A-BB5F-A00DA8019F5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41755" y="6329596"/>
            <a:ext cx="3478881" cy="153888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DB Sans" panose="020B0502050202020204" pitchFamily="34" charset="0"/>
              <a:buNone/>
              <a:tabLst/>
              <a:defRPr sz="1000" b="0">
                <a:solidFill>
                  <a:schemeClr val="bg1"/>
                </a:solidFill>
              </a:defRPr>
            </a:lvl1pPr>
            <a:lvl2pPr marL="4762" indent="0">
              <a:buNone/>
              <a:defRPr/>
            </a:lvl2pPr>
          </a:lstStyle>
          <a:p>
            <a:pPr lvl="0"/>
            <a:r>
              <a:rPr lang="de-DE" dirty="0"/>
              <a:t>Text/URL hinzufügen</a:t>
            </a:r>
          </a:p>
        </p:txBody>
      </p:sp>
      <p:sp>
        <p:nvSpPr>
          <p:cNvPr id="26" name="Bildplatzhalter 25">
            <a:extLst>
              <a:ext uri="{FF2B5EF4-FFF2-40B4-BE49-F238E27FC236}">
                <a16:creationId xmlns:a16="http://schemas.microsoft.com/office/drawing/2014/main" id="{A22596C1-940F-4ED1-BE30-2B79A489A634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0812636" y="5242474"/>
            <a:ext cx="1008000" cy="1007999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 sz="900"/>
            </a:lvl1pPr>
          </a:lstStyle>
          <a:p>
            <a:r>
              <a:rPr lang="de-DE" dirty="0"/>
              <a:t>Hier ggf. QR-Code einfügen</a:t>
            </a:r>
          </a:p>
        </p:txBody>
      </p:sp>
    </p:spTree>
    <p:extLst>
      <p:ext uri="{BB962C8B-B14F-4D97-AF65-F5344CB8AC3E}">
        <p14:creationId xmlns:p14="http://schemas.microsoft.com/office/powerpoint/2010/main" val="150203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(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199" y="0"/>
            <a:ext cx="121932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7AF3C5EB-0F85-492D-B4AD-94EB13A75D7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-1200" y="2570400"/>
            <a:ext cx="12193200" cy="4287600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9990" y="1069200"/>
            <a:ext cx="7309209" cy="5400000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B5593AE9-B77E-4010-8CC1-FD95F74931C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9127" y="2914293"/>
            <a:ext cx="3168000" cy="276728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87B9"/>
                </a:solidFill>
              </a:defRPr>
            </a:lvl1pPr>
            <a:lvl2pPr marL="4762" indent="0">
              <a:buNone/>
              <a:defRPr/>
            </a:lvl2pPr>
          </a:lstStyle>
          <a:p>
            <a:pPr lvl="0"/>
            <a:r>
              <a:rPr lang="de-DE" dirty="0"/>
              <a:t>Ansprechpartner</a:t>
            </a:r>
          </a:p>
        </p:txBody>
      </p:sp>
      <p:sp>
        <p:nvSpPr>
          <p:cNvPr id="20" name="Inhaltsplatzhalter 5">
            <a:extLst>
              <a:ext uri="{FF2B5EF4-FFF2-40B4-BE49-F238E27FC236}">
                <a16:creationId xmlns:a16="http://schemas.microsoft.com/office/drawing/2014/main" id="{7769854E-1727-443E-BE91-A17ABD2B1EC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39128" y="3477065"/>
            <a:ext cx="3168000" cy="1860147"/>
          </a:xfrm>
          <a:prstGeom prst="rect">
            <a:avLst/>
          </a:prstGeom>
        </p:spPr>
        <p:txBody>
          <a:bodyPr/>
          <a:lstStyle>
            <a:lvl1pPr>
              <a:defRPr sz="1400" b="1"/>
            </a:lvl1pPr>
            <a:lvl2pPr marL="4762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DB Sans" panose="020B0502050202020204" pitchFamily="34" charset="0"/>
              <a:buNone/>
              <a:tabLst/>
              <a:defRPr sz="1100"/>
            </a:lvl2pPr>
            <a:lvl7pPr>
              <a:defRPr/>
            </a:lvl7pPr>
            <a:lvl8pPr>
              <a:defRPr/>
            </a:lvl8pPr>
          </a:lstStyle>
          <a:p>
            <a:pPr lvl="0"/>
            <a:r>
              <a:rPr lang="de-DE" dirty="0"/>
              <a:t>Name</a:t>
            </a:r>
          </a:p>
          <a:p>
            <a:pPr marL="4762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DB Sans" panose="020B0502050202020204" pitchFamily="34" charset="0"/>
              <a:buNone/>
              <a:tabLst/>
              <a:defRPr/>
            </a:pPr>
            <a:r>
              <a:rPr lang="de-DE" dirty="0"/>
              <a:t>Team/OE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r>
              <a:rPr lang="de-DE" dirty="0"/>
              <a:t>Tel. 069 265-xxxxx</a:t>
            </a:r>
            <a:br>
              <a:rPr lang="de-DE" dirty="0"/>
            </a:br>
            <a:r>
              <a:rPr lang="de-DE" dirty="0"/>
              <a:t>Mobil </a:t>
            </a:r>
            <a:r>
              <a:rPr lang="de-DE" dirty="0" err="1"/>
              <a:t>xxxx</a:t>
            </a:r>
            <a:r>
              <a:rPr lang="de-DE" dirty="0"/>
              <a:t> </a:t>
            </a:r>
            <a:r>
              <a:rPr lang="de-DE" dirty="0" err="1"/>
              <a:t>xxxxxxxxx</a:t>
            </a:r>
            <a:endParaRPr lang="de-DE" dirty="0"/>
          </a:p>
          <a:p>
            <a:pPr lvl="1"/>
            <a:r>
              <a:rPr lang="de-DE" dirty="0"/>
              <a:t>xxxxxxx.xxxxx@deutschebahn.com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DB Systel GmbH</a:t>
            </a:r>
          </a:p>
          <a:p>
            <a:pPr lvl="1"/>
            <a:r>
              <a:rPr lang="de-DE" dirty="0"/>
              <a:t>Jürgen-Ponto-Platz 1 | 60329 Frankfurt am Main</a:t>
            </a:r>
          </a:p>
          <a:p>
            <a:pPr lvl="7"/>
            <a:endParaRPr lang="de-DE" dirty="0"/>
          </a:p>
        </p:txBody>
      </p:sp>
      <p:sp>
        <p:nvSpPr>
          <p:cNvPr id="21" name="Bildplatzhalter 25">
            <a:extLst>
              <a:ext uri="{FF2B5EF4-FFF2-40B4-BE49-F238E27FC236}">
                <a16:creationId xmlns:a16="http://schemas.microsoft.com/office/drawing/2014/main" id="{EAB3996F-753D-44B2-922D-8DDB1BF63E7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717218" y="3465076"/>
            <a:ext cx="576263" cy="6480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 sz="900"/>
            </a:lvl1pPr>
          </a:lstStyle>
          <a:p>
            <a:r>
              <a:rPr lang="de-DE" dirty="0"/>
              <a:t>Hier ggf. Bild einfügen</a:t>
            </a:r>
          </a:p>
        </p:txBody>
      </p:sp>
      <p:sp>
        <p:nvSpPr>
          <p:cNvPr id="23" name="Inhaltsplatzhalter 5">
            <a:extLst>
              <a:ext uri="{FF2B5EF4-FFF2-40B4-BE49-F238E27FC236}">
                <a16:creationId xmlns:a16="http://schemas.microsoft.com/office/drawing/2014/main" id="{84F32574-0197-47CE-8E0B-584AD11836C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265718" y="3477065"/>
            <a:ext cx="3168000" cy="1860147"/>
          </a:xfrm>
          <a:prstGeom prst="rect">
            <a:avLst/>
          </a:prstGeom>
        </p:spPr>
        <p:txBody>
          <a:bodyPr/>
          <a:lstStyle>
            <a:lvl1pPr>
              <a:defRPr sz="1400" b="1"/>
            </a:lvl1pPr>
            <a:lvl2pPr marL="4762" indent="0">
              <a:buNone/>
              <a:defRPr sz="1100"/>
            </a:lvl2pPr>
            <a:lvl7pPr>
              <a:defRPr/>
            </a:lvl7pPr>
            <a:lvl8pPr>
              <a:defRPr/>
            </a:lvl8pPr>
          </a:lstStyle>
          <a:p>
            <a:pPr lvl="0"/>
            <a:r>
              <a:rPr lang="de-DE" dirty="0"/>
              <a:t>Name</a:t>
            </a:r>
          </a:p>
          <a:p>
            <a:pPr lvl="1"/>
            <a:r>
              <a:rPr lang="de-DE" dirty="0"/>
              <a:t>Team/OE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r>
              <a:rPr lang="de-DE" dirty="0"/>
              <a:t>Tel. 069 265-xxxxx</a:t>
            </a:r>
            <a:br>
              <a:rPr lang="de-DE" dirty="0"/>
            </a:br>
            <a:r>
              <a:rPr lang="de-DE" dirty="0"/>
              <a:t>Mobil </a:t>
            </a:r>
            <a:r>
              <a:rPr lang="de-DE" dirty="0" err="1"/>
              <a:t>xxxx</a:t>
            </a:r>
            <a:r>
              <a:rPr lang="de-DE" dirty="0"/>
              <a:t> </a:t>
            </a:r>
            <a:r>
              <a:rPr lang="de-DE" dirty="0" err="1"/>
              <a:t>xxxxxxxxx</a:t>
            </a:r>
            <a:endParaRPr lang="de-DE" dirty="0"/>
          </a:p>
          <a:p>
            <a:pPr lvl="1"/>
            <a:r>
              <a:rPr lang="de-DE" dirty="0"/>
              <a:t>xxxxxxx.xxxxx@deutschebahn.com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DB Systel GmbH</a:t>
            </a:r>
          </a:p>
          <a:p>
            <a:pPr lvl="1"/>
            <a:r>
              <a:rPr lang="de-DE" dirty="0"/>
              <a:t>Jürgen-Ponto-Platz 1 | 60329 Frankfurt am Main</a:t>
            </a:r>
          </a:p>
          <a:p>
            <a:pPr lvl="7"/>
            <a:endParaRPr lang="de-DE" dirty="0"/>
          </a:p>
        </p:txBody>
      </p:sp>
      <p:sp>
        <p:nvSpPr>
          <p:cNvPr id="25" name="Bildplatzhalter 25">
            <a:extLst>
              <a:ext uri="{FF2B5EF4-FFF2-40B4-BE49-F238E27FC236}">
                <a16:creationId xmlns:a16="http://schemas.microsoft.com/office/drawing/2014/main" id="{9F1F1F6A-1F2F-4BB8-9477-6F2C7D8E123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243808" y="3465076"/>
            <a:ext cx="576263" cy="6480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 sz="900"/>
            </a:lvl1pPr>
          </a:lstStyle>
          <a:p>
            <a:r>
              <a:rPr lang="de-DE" dirty="0"/>
              <a:t>Hier ggf. Bild einfügen</a:t>
            </a:r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FE207139-6888-4952-8257-8303518094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888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17921A41-2902-4A34-8E22-9D1000140EA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4730" y="1448780"/>
            <a:ext cx="1220400" cy="853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03BF4E2E-A859-4898-9A8F-6C63117922D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41755" y="6329596"/>
            <a:ext cx="3478881" cy="153888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DB Sans" panose="020B0502050202020204" pitchFamily="34" charset="0"/>
              <a:buNone/>
              <a:tabLst/>
              <a:defRPr sz="1000" b="0">
                <a:solidFill>
                  <a:schemeClr val="bg1"/>
                </a:solidFill>
              </a:defRPr>
            </a:lvl1pPr>
            <a:lvl2pPr marL="4762" indent="0">
              <a:buNone/>
              <a:defRPr/>
            </a:lvl2pPr>
          </a:lstStyle>
          <a:p>
            <a:pPr lvl="0"/>
            <a:r>
              <a:rPr lang="de-DE" dirty="0"/>
              <a:t>Text/URL hinzufügen</a:t>
            </a:r>
          </a:p>
        </p:txBody>
      </p:sp>
      <p:sp>
        <p:nvSpPr>
          <p:cNvPr id="16" name="Bildplatzhalter 25">
            <a:extLst>
              <a:ext uri="{FF2B5EF4-FFF2-40B4-BE49-F238E27FC236}">
                <a16:creationId xmlns:a16="http://schemas.microsoft.com/office/drawing/2014/main" id="{D1928C42-CE76-429E-8BAC-4689EE1FD00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0812636" y="5242474"/>
            <a:ext cx="1008000" cy="1007999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 sz="900"/>
            </a:lvl1pPr>
          </a:lstStyle>
          <a:p>
            <a:r>
              <a:rPr lang="de-DE" dirty="0"/>
              <a:t>Hier ggf. QR-Code einfügen</a:t>
            </a:r>
          </a:p>
        </p:txBody>
      </p:sp>
    </p:spTree>
    <p:extLst>
      <p:ext uri="{BB962C8B-B14F-4D97-AF65-F5344CB8AC3E}">
        <p14:creationId xmlns:p14="http://schemas.microsoft.com/office/powerpoint/2010/main" val="202413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B17D6EAB-B14F-44B1-B903-619F3EE43F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-1200" y="2570400"/>
            <a:ext cx="12193200" cy="4287600"/>
          </a:xfrm>
          <a:blipFill dpi="0" rotWithShape="1">
            <a:blip r:embed="rId2">
              <a:alphaModFix amt="80000"/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dirty="0"/>
              <a:t> 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F409CDF7-CCFE-45B4-8865-82A4D705FD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470525" y="5922000"/>
            <a:ext cx="1350000" cy="9468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0A7AB006-C909-4CFF-A4AD-57A6E5BE89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87588" y="5920896"/>
            <a:ext cx="7416824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DB Systel GmbH | Vorname Name | Team/OE | Ort | Datum</a:t>
            </a:r>
          </a:p>
        </p:txBody>
      </p:sp>
    </p:spTree>
    <p:extLst>
      <p:ext uri="{BB962C8B-B14F-4D97-AF65-F5344CB8AC3E}">
        <p14:creationId xmlns:p14="http://schemas.microsoft.com/office/powerpoint/2010/main" val="45065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ahm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199" y="0"/>
            <a:ext cx="121932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7AF3C5EB-0F85-492D-B4AD-94EB13A75D7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-1200" y="2570400"/>
            <a:ext cx="12193200" cy="4287600"/>
          </a:xfrm>
          <a:blipFill dpi="0" rotWithShape="1">
            <a:blip r:embed="rId2">
              <a:alphaModFix amt="80000"/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64835144-E10E-4005-BC51-58C967127EF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470525" y="5922000"/>
            <a:ext cx="1350000" cy="946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D44BC9AE-ADED-4D86-A075-FEACDA847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9990" y="1069200"/>
            <a:ext cx="7309209" cy="5400000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888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889" y="4371454"/>
            <a:ext cx="6643241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993" y="5922000"/>
            <a:ext cx="6661137" cy="380709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DB Systel GmbH | Vorname Name | Team/OE | Ort | Datum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398F66B9-BCC0-498C-90EC-8CDC6A8B00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4730" y="1448780"/>
            <a:ext cx="1220400" cy="853200"/>
          </a:xfr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4905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Facet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BACA50F-673B-40AE-90AE-6D697235B4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85" y="2571911"/>
            <a:ext cx="12192000" cy="42862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F50BF5C-8DD1-4F87-AE01-031B5E2942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7164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Facet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80D32EAE-6810-4E70-BB4E-4A1F8C116E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85" y="2571911"/>
            <a:ext cx="12192000" cy="42862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706D5CE5-D175-42D1-97BC-3AD27092E7C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1701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Facet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A4D9AF8-3D7A-4444-A9EF-AF6CC90699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85" y="2571911"/>
            <a:ext cx="12192000" cy="42862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46A6FEB-4A99-4878-8F9D-5670E0F91D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834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10602893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449388"/>
            <a:ext cx="11449051" cy="4679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1475" y="6537600"/>
            <a:ext cx="10602902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0027" y="6538648"/>
            <a:ext cx="520498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9DF657C3-589D-4D98-99BC-B7F7304645D5}"/>
              </a:ext>
            </a:extLst>
          </p:cNvPr>
          <p:cNvSpPr txBox="1">
            <a:spLocks/>
          </p:cNvSpPr>
          <p:nvPr userDrawn="1"/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271463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45D829AC-16B9-4FAE-BBF6-22D5429BCE45}"/>
              </a:ext>
            </a:extLst>
          </p:cNvPr>
          <p:cNvSpPr txBox="1">
            <a:spLocks/>
          </p:cNvSpPr>
          <p:nvPr userDrawn="1"/>
        </p:nvSpPr>
        <p:spPr>
          <a:xfrm>
            <a:off x="11280525" y="368660"/>
            <a:ext cx="540000" cy="378000"/>
          </a:xfrm>
          <a:prstGeom prst="rect">
            <a:avLst/>
          </a:prstGeom>
          <a:blipFill>
            <a:blip r:embed="rId4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87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47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75" r:id="rId3"/>
    <p:sldLayoutId id="2147483683" r:id="rId4"/>
    <p:sldLayoutId id="2147483684" r:id="rId5"/>
    <p:sldLayoutId id="2147483663" r:id="rId6"/>
    <p:sldLayoutId id="2147483691" r:id="rId7"/>
    <p:sldLayoutId id="2147483692" r:id="rId8"/>
    <p:sldLayoutId id="2147483696" r:id="rId9"/>
    <p:sldLayoutId id="2147483687" r:id="rId10"/>
    <p:sldLayoutId id="2147483688" r:id="rId11"/>
    <p:sldLayoutId id="2147483689" r:id="rId12"/>
    <p:sldLayoutId id="2147483690" r:id="rId13"/>
    <p:sldLayoutId id="2147483686" r:id="rId14"/>
    <p:sldLayoutId id="2147483701" r:id="rId15"/>
    <p:sldLayoutId id="2147483681" r:id="rId16"/>
    <p:sldLayoutId id="2147483680" r:id="rId17"/>
    <p:sldLayoutId id="2147483666" r:id="rId18"/>
    <p:sldLayoutId id="2147483682" r:id="rId19"/>
    <p:sldLayoutId id="2147483664" r:id="rId20"/>
    <p:sldLayoutId id="2147483665" r:id="rId21"/>
    <p:sldLayoutId id="2147483679" r:id="rId22"/>
    <p:sldLayoutId id="2147483650" r:id="rId23"/>
    <p:sldLayoutId id="2147483673" r:id="rId24"/>
    <p:sldLayoutId id="2147483685" r:id="rId25"/>
    <p:sldLayoutId id="2147483674" r:id="rId26"/>
    <p:sldLayoutId id="2147483668" r:id="rId27"/>
    <p:sldLayoutId id="2147483677" r:id="rId28"/>
    <p:sldLayoutId id="2147483654" r:id="rId29"/>
    <p:sldLayoutId id="2147483670" r:id="rId30"/>
    <p:sldLayoutId id="2147483655" r:id="rId31"/>
    <p:sldLayoutId id="2147483669" r:id="rId32"/>
    <p:sldLayoutId id="2147483676" r:id="rId33"/>
    <p:sldLayoutId id="2147483698" r:id="rId34"/>
    <p:sldLayoutId id="2147483667" r:id="rId35"/>
    <p:sldLayoutId id="2147483678" r:id="rId36"/>
    <p:sldLayoutId id="2147483697" r:id="rId37"/>
    <p:sldLayoutId id="2147483658" r:id="rId38"/>
    <p:sldLayoutId id="2147483657" r:id="rId39"/>
    <p:sldLayoutId id="2147483660" r:id="rId40"/>
    <p:sldLayoutId id="2147483699" r:id="rId41"/>
    <p:sldLayoutId id="2147483700" r:id="rId4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7621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4988" indent="-174625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5963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4" pos="7446" userDrawn="1">
          <p15:clr>
            <a:srgbClr val="F26B43"/>
          </p15:clr>
        </p15:guide>
        <p15:guide id="5" pos="3727" userDrawn="1">
          <p15:clr>
            <a:srgbClr val="F26B43"/>
          </p15:clr>
        </p15:guide>
        <p15:guide id="6" pos="395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B376B2-A262-47AB-BCFF-4F37A1AEBF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Arbeitsablauf eines Redakteurs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214FF4D-B069-416D-BD69-730725D4C9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2AA5E13-7DBD-4CA2-9120-FF610D4A34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DB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7BE26BD-675E-433F-B2A8-1590A7A8BE6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78F3E1A-8FBA-4168-BA39-7B5F2024906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391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297B41-C01A-4885-BA44-144C21278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152D480-B0F8-482A-BBC3-A28C1EDD0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DB Systel GmbH | Team Web Development | 17.06.2021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BD44E6-5DB0-4F82-B7C7-551DC28D8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F734AE5-FC84-4357-8428-4D2B0E8F0E7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Inhalte vorbereiten</a:t>
            </a:r>
          </a:p>
          <a:p>
            <a:r>
              <a:rPr lang="de-DE" dirty="0"/>
              <a:t>Studio öffnen</a:t>
            </a:r>
          </a:p>
          <a:p>
            <a:r>
              <a:rPr lang="de-DE" dirty="0" err="1"/>
              <a:t>Redaktionieren</a:t>
            </a:r>
            <a:endParaRPr lang="de-DE" dirty="0"/>
          </a:p>
          <a:p>
            <a:r>
              <a:rPr lang="de-DE" dirty="0"/>
              <a:t>Publizieren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CCB7611-F01F-4AE9-9A0E-0B5E5CBF88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93638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" val="DB 16_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</p:tagLst>
</file>

<file path=ppt/theme/theme1.xml><?xml version="1.0" encoding="utf-8"?>
<a:theme xmlns:a="http://schemas.openxmlformats.org/drawingml/2006/main" name="DB">
  <a:themeElements>
    <a:clrScheme name="DB Farben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buClr>
            <a:schemeClr val="accent2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975" indent="-180975" algn="l">
          <a:buClr>
            <a:schemeClr val="accent2"/>
          </a:buClr>
          <a:buFont typeface="DB Sans" panose="020B0502050202020204" pitchFamily="34" charset="0"/>
          <a:buChar char="‒"/>
          <a:defRPr sz="1600" dirty="0" err="1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r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600">
      <a:srgbClr val="0087B9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r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r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r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78BE14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DB Systel_16_9.potx" id="{242AEE83-CDE0-4D34-9DA2-B72E3F965554}" vid="{0E54F535-199F-4642-B26D-E6FDC9D4597B}"/>
    </a:ext>
  </a:extLst>
</a:theme>
</file>

<file path=ppt/theme/theme2.xml><?xml version="1.0" encoding="utf-8"?>
<a:theme xmlns:a="http://schemas.openxmlformats.org/drawingml/2006/main" name="Office">
  <a:themeElements>
    <a:clrScheme name="Benutzerdefiniert 190">
      <a:dk1>
        <a:sysClr val="windowText" lastClr="000000"/>
      </a:dk1>
      <a:lt1>
        <a:sysClr val="window" lastClr="FFFFFF"/>
      </a:lt1>
      <a:dk2>
        <a:srgbClr val="000000"/>
      </a:dk2>
      <a:lt2>
        <a:srgbClr val="8D919B"/>
      </a:lt2>
      <a:accent1>
        <a:srgbClr val="D3D8DC"/>
      </a:accent1>
      <a:accent2>
        <a:srgbClr val="EC0016"/>
      </a:accent2>
      <a:accent3>
        <a:srgbClr val="EFF2F2"/>
      </a:accent3>
      <a:accent4>
        <a:srgbClr val="D3D8DC"/>
      </a:accent4>
      <a:accent5>
        <a:srgbClr val="555B63"/>
      </a:accent5>
      <a:accent6>
        <a:srgbClr val="EFF2F2"/>
      </a:accent6>
      <a:hlink>
        <a:srgbClr val="555B63"/>
      </a:hlink>
      <a:folHlink>
        <a:srgbClr val="D3D8DC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90">
      <a:dk1>
        <a:sysClr val="windowText" lastClr="000000"/>
      </a:dk1>
      <a:lt1>
        <a:sysClr val="window" lastClr="FFFFFF"/>
      </a:lt1>
      <a:dk2>
        <a:srgbClr val="000000"/>
      </a:dk2>
      <a:lt2>
        <a:srgbClr val="8D919B"/>
      </a:lt2>
      <a:accent1>
        <a:srgbClr val="D3D8DC"/>
      </a:accent1>
      <a:accent2>
        <a:srgbClr val="EC0016"/>
      </a:accent2>
      <a:accent3>
        <a:srgbClr val="EFF2F2"/>
      </a:accent3>
      <a:accent4>
        <a:srgbClr val="D3D8DC"/>
      </a:accent4>
      <a:accent5>
        <a:srgbClr val="555B63"/>
      </a:accent5>
      <a:accent6>
        <a:srgbClr val="EFF2F2"/>
      </a:accent6>
      <a:hlink>
        <a:srgbClr val="555B63"/>
      </a:hlink>
      <a:folHlink>
        <a:srgbClr val="D3D8DC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AA70544C4A38B4D81FC6B6266277E63" ma:contentTypeVersion="11" ma:contentTypeDescription="Ein neues Dokument erstellen." ma:contentTypeScope="" ma:versionID="c564f0ce0a8117b76d404f37419eb230">
  <xsd:schema xmlns:xsd="http://www.w3.org/2001/XMLSchema" xmlns:xs="http://www.w3.org/2001/XMLSchema" xmlns:p="http://schemas.microsoft.com/office/2006/metadata/properties" xmlns:ns3="63836eb9-0276-4463-8225-b8f4481883bc" xmlns:ns4="c350c5bb-e3a4-4b72-8075-2a4e0a767ef6" targetNamespace="http://schemas.microsoft.com/office/2006/metadata/properties" ma:root="true" ma:fieldsID="422c3dc91fa80b7def244f861a13c217" ns3:_="" ns4:_="">
    <xsd:import namespace="63836eb9-0276-4463-8225-b8f4481883bc"/>
    <xsd:import namespace="c350c5bb-e3a4-4b72-8075-2a4e0a767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836eb9-0276-4463-8225-b8f448188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50c5bb-e3a4-4b72-8075-2a4e0a767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517AEA-836E-4836-89F2-8F8B905EF91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B04258D-6F4C-4618-BB79-45B3697AC7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277929-1BCD-43AA-8133-1100CFB6F8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836eb9-0276-4463-8225-b8f4481883bc"/>
    <ds:schemaRef ds:uri="c350c5bb-e3a4-4b72-8075-2a4e0a767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DB Systel_16_9</Template>
  <TotalTime>0</TotalTime>
  <Words>23</Words>
  <Application>Microsoft Office PowerPoint</Application>
  <PresentationFormat>Breitbild</PresentationFormat>
  <Paragraphs>11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DB Head Black</vt:lpstr>
      <vt:lpstr>DB Head Light</vt:lpstr>
      <vt:lpstr>DB Sans</vt:lpstr>
      <vt:lpstr>DB</vt:lpstr>
      <vt:lpstr>Arbeitsablauf eines Redakteurs</vt:lpstr>
      <vt:lpstr>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Arbeitsablauf eines Redakteurs</dc:title>
  <dc:creator>Hai-Anh Luong</dc:creator>
  <cp:lastModifiedBy>Hai-Anh Luong</cp:lastModifiedBy>
  <cp:revision>1</cp:revision>
  <cp:lastPrinted>2019-09-19T09:42:22Z</cp:lastPrinted>
  <dcterms:created xsi:type="dcterms:W3CDTF">2021-06-17T17:02:07Z</dcterms:created>
  <dcterms:modified xsi:type="dcterms:W3CDTF">2021-06-17T17:05:36Z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0x0101007AA70544C4A38B4D81FC6B6266277E63</vt:lpwstr>
  </property>
</Properties>
</file>